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5" r:id="rId12"/>
    <p:sldId id="266" r:id="rId13"/>
    <p:sldId id="267" r:id="rId14"/>
    <p:sldId id="268" r:id="rId15"/>
    <p:sldId id="269" r:id="rId16"/>
    <p:sldId id="264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777380"/>
            <a:ext cx="12191999" cy="861420"/>
          </a:xfrm>
        </p:spPr>
        <p:txBody>
          <a:bodyPr>
            <a:no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Apresentação da ferramenta de comunicação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79" y="814734"/>
            <a:ext cx="7099439" cy="3758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492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0" y="107631"/>
            <a:ext cx="8908869" cy="66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Snippet</a:t>
            </a:r>
            <a:r>
              <a:rPr lang="pt-BR" sz="2800" dirty="0" smtClean="0"/>
              <a:t> de códigos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021" b="-1"/>
          <a:stretch/>
        </p:blipFill>
        <p:spPr>
          <a:xfrm>
            <a:off x="647878" y="1288473"/>
            <a:ext cx="10801103" cy="48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4961" y="548640"/>
            <a:ext cx="6170418" cy="523701"/>
          </a:xfrm>
        </p:spPr>
        <p:txBody>
          <a:bodyPr/>
          <a:lstStyle/>
          <a:p>
            <a:pPr algn="ctr"/>
            <a:r>
              <a:rPr lang="pt-BR" sz="2800" dirty="0" err="1" smtClean="0"/>
              <a:t>Gifs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-7474" t="-861" r="7474" b="861"/>
          <a:stretch/>
        </p:blipFill>
        <p:spPr>
          <a:xfrm>
            <a:off x="4923666" y="1349207"/>
            <a:ext cx="6641713" cy="455334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gray">
          <a:xfrm>
            <a:off x="747439" y="548640"/>
            <a:ext cx="4398381" cy="523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800" dirty="0" err="1" smtClean="0"/>
              <a:t>Emojis</a:t>
            </a:r>
            <a:r>
              <a:rPr lang="pt-BR" sz="2800" dirty="0" smtClean="0"/>
              <a:t> personalizados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0" y="1366002"/>
            <a:ext cx="4398381" cy="46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7076" y="548640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Automatize Mensagens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11412"/>
          <a:stretch/>
        </p:blipFill>
        <p:spPr>
          <a:xfrm>
            <a:off x="866775" y="1398789"/>
            <a:ext cx="10181664" cy="12280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9845" b="12509"/>
          <a:stretch/>
        </p:blipFill>
        <p:spPr>
          <a:xfrm>
            <a:off x="866775" y="2676701"/>
            <a:ext cx="10198244" cy="13134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4081292"/>
            <a:ext cx="5256214" cy="11224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743" y="4081293"/>
            <a:ext cx="4867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4804" y="701065"/>
            <a:ext cx="11188931" cy="523701"/>
          </a:xfrm>
        </p:spPr>
        <p:txBody>
          <a:bodyPr/>
          <a:lstStyle/>
          <a:p>
            <a:pPr algn="ctr"/>
            <a:r>
              <a:rPr lang="pt-BR" sz="2800" dirty="0" smtClean="0"/>
              <a:t>Integre com mais serviços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475" y="1567542"/>
            <a:ext cx="3778929" cy="26137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8" y="4284388"/>
            <a:ext cx="10520017" cy="17090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r="6388"/>
          <a:stretch/>
        </p:blipFill>
        <p:spPr>
          <a:xfrm>
            <a:off x="865388" y="1567541"/>
            <a:ext cx="6671881" cy="26137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269" y="2226312"/>
            <a:ext cx="2201265" cy="12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7645" y="1227907"/>
            <a:ext cx="2917767" cy="549827"/>
          </a:xfrm>
        </p:spPr>
        <p:txBody>
          <a:bodyPr/>
          <a:lstStyle/>
          <a:p>
            <a:pPr algn="ctr"/>
            <a:r>
              <a:rPr lang="pt-BR" sz="2800" dirty="0" smtClean="0"/>
              <a:t>Preço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61" y="836617"/>
            <a:ext cx="4538391" cy="53961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65" y="836616"/>
            <a:ext cx="2870625" cy="539238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gray">
          <a:xfrm>
            <a:off x="757646" y="2830284"/>
            <a:ext cx="2917767" cy="2198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500" dirty="0" smtClean="0"/>
              <a:t>O uso do Slack é gratuito mas também possui planos mais avançados.</a:t>
            </a:r>
          </a:p>
          <a:p>
            <a:pPr algn="ctr"/>
            <a:endParaRPr lang="pt-BR" sz="1500" dirty="0"/>
          </a:p>
          <a:p>
            <a:pPr algn="ctr"/>
            <a:r>
              <a:rPr lang="pt-BR" sz="1500" dirty="0" smtClean="0"/>
              <a:t>Não possui propagandas.</a:t>
            </a:r>
          </a:p>
          <a:p>
            <a:pPr algn="ctr"/>
            <a:endParaRPr lang="pt-BR" sz="1500" dirty="0" smtClean="0"/>
          </a:p>
          <a:p>
            <a:pPr algn="ctr"/>
            <a:endParaRPr lang="pt-BR" sz="1500" dirty="0" smtClean="0"/>
          </a:p>
        </p:txBody>
      </p:sp>
    </p:spTree>
    <p:extLst>
      <p:ext uri="{BB962C8B-B14F-4D97-AF65-F5344CB8AC3E}">
        <p14:creationId xmlns:p14="http://schemas.microsoft.com/office/powerpoint/2010/main" val="14929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torial Aplicativo Slack PT-B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537"/>
            <a:ext cx="12068378" cy="67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Futuras Ideias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54955" y="2603500"/>
            <a:ext cx="5585480" cy="3562169"/>
          </a:xfrm>
        </p:spPr>
        <p:txBody>
          <a:bodyPr/>
          <a:lstStyle/>
          <a:p>
            <a:r>
              <a:rPr lang="pt-BR" dirty="0" smtClean="0"/>
              <a:t>Avisar sobre o que tem hoje de almoço.</a:t>
            </a:r>
          </a:p>
          <a:p>
            <a:r>
              <a:rPr lang="pt-BR" dirty="0" smtClean="0"/>
              <a:t>Criar </a:t>
            </a:r>
            <a:r>
              <a:rPr lang="pt-BR" dirty="0" err="1" smtClean="0"/>
              <a:t>bot</a:t>
            </a:r>
            <a:r>
              <a:rPr lang="pt-BR" dirty="0" smtClean="0"/>
              <a:t> para venda e contabilidade de itens da lojinha.</a:t>
            </a:r>
          </a:p>
          <a:p>
            <a:r>
              <a:rPr lang="pt-BR" dirty="0" smtClean="0"/>
              <a:t>Marcar e avisar as reuniões, fazendo a reserva de salas.</a:t>
            </a:r>
          </a:p>
          <a:p>
            <a:r>
              <a:rPr lang="pt-BR" dirty="0" smtClean="0"/>
              <a:t>A sua ideia.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t="5932" r="3934" b="9689"/>
          <a:stretch/>
        </p:blipFill>
        <p:spPr>
          <a:xfrm>
            <a:off x="6590930" y="2603500"/>
            <a:ext cx="4982762" cy="33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10667999" cy="6858000"/>
          </a:xfr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" y="-3289"/>
            <a:ext cx="1524000" cy="2641985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z="3200" dirty="0" smtClean="0"/>
              <a:t>Gostei</a:t>
            </a:r>
            <a:br>
              <a:rPr lang="pt-BR" sz="3200" dirty="0" smtClean="0"/>
            </a:br>
            <a:r>
              <a:rPr lang="pt-BR" sz="3200" dirty="0" smtClean="0"/>
              <a:t>e </a:t>
            </a:r>
            <a:br>
              <a:rPr lang="pt-BR" sz="3200" dirty="0" smtClean="0"/>
            </a:br>
            <a:r>
              <a:rPr lang="pt-BR" sz="3200" dirty="0" smtClean="0"/>
              <a:t>agora?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8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Fazendo Download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2830" y="2324644"/>
            <a:ext cx="8825659" cy="557711"/>
          </a:xfrm>
        </p:spPr>
        <p:txBody>
          <a:bodyPr/>
          <a:lstStyle/>
          <a:p>
            <a:r>
              <a:rPr lang="pt-BR" b="1" dirty="0" smtClean="0"/>
              <a:t>Acesse: https</a:t>
            </a:r>
            <a:r>
              <a:rPr lang="pt-BR" b="1" dirty="0"/>
              <a:t>://slack.com/downloads/windows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27400"/>
          <a:stretch/>
        </p:blipFill>
        <p:spPr>
          <a:xfrm>
            <a:off x="1886766" y="2934335"/>
            <a:ext cx="8705850" cy="31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Slack?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Slack é uma ferramenta de comunicação de equipes com suportes a canais, conversas privadas, integrações com serviços externos e diversas funcionalidades bacanas.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56" y="3099473"/>
            <a:ext cx="7099439" cy="37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0"/>
            <a:ext cx="9945188" cy="7458890"/>
          </a:xfrm>
        </p:spPr>
      </p:pic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95944" y="150179"/>
            <a:ext cx="3958046" cy="51602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8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80160" y="308120"/>
            <a:ext cx="8761413" cy="708025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5 Motivos para utilizar slack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45" y="1345535"/>
            <a:ext cx="5839084" cy="46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Slack centraliza a comunicação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Sabemos que é difícil fugirmos de padrões e costumes, mas por onde o slack passa sempre deixa boas marcas, usando como exemplo um blog que cita o slack a comparação do uso obrigatório dele é como ser obrigado a ganhar um aumento de salário, todo mundo gosta!</a:t>
            </a:r>
          </a:p>
          <a:p>
            <a:r>
              <a:rPr lang="pt-BR" dirty="0" smtClean="0"/>
              <a:t>Reduz o uso de E-mail, reuniões, o tempo para estabelecer a comunicação com outros indivíduos na empresa pode fazer você gastar alguns minutos do seu dia apenas deslocando ou procurando o e-mail daquela pessoa e tempo é dinheiro.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8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Integrações e </a:t>
            </a:r>
            <a:r>
              <a:rPr lang="pt-BR" dirty="0" err="1" smtClean="0"/>
              <a:t>plugins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Ficou feliz com aquela publicação em produção do seu código? Que tal comemorar com aquele GIF! </a:t>
            </a:r>
          </a:p>
          <a:p>
            <a:r>
              <a:rPr lang="pt-BR" dirty="0" smtClean="0"/>
              <a:t>Deseja sincronizar os eventos do seu time ser avisado pelo slack?</a:t>
            </a:r>
          </a:p>
          <a:p>
            <a:r>
              <a:rPr lang="pt-BR" dirty="0" smtClean="0"/>
              <a:t>Que tal compartilhar parte de determinado código (independente da linguagem de programação) e ainda ter a sintaxe colorida bonitinha.</a:t>
            </a:r>
          </a:p>
          <a:p>
            <a:r>
              <a:rPr lang="pt-BR" dirty="0" smtClean="0"/>
              <a:t>Criar </a:t>
            </a:r>
            <a:r>
              <a:rPr lang="pt-BR" dirty="0" err="1" smtClean="0"/>
              <a:t>cards</a:t>
            </a:r>
            <a:r>
              <a:rPr lang="pt-BR" dirty="0" smtClean="0"/>
              <a:t> no </a:t>
            </a:r>
            <a:r>
              <a:rPr lang="pt-BR" dirty="0" err="1" smtClean="0"/>
              <a:t>trello</a:t>
            </a:r>
            <a:r>
              <a:rPr lang="pt-BR" dirty="0" smtClean="0"/>
              <a:t> pelo slack? SIM!</a:t>
            </a:r>
          </a:p>
          <a:p>
            <a:r>
              <a:rPr lang="pt-BR" dirty="0" smtClean="0"/>
              <a:t>Começar uma conferência via </a:t>
            </a:r>
            <a:r>
              <a:rPr lang="pt-BR" dirty="0" err="1" smtClean="0"/>
              <a:t>Hangout</a:t>
            </a:r>
            <a:r>
              <a:rPr lang="pt-BR" dirty="0" smtClean="0"/>
              <a:t>, também tem jeito.</a:t>
            </a:r>
          </a:p>
          <a:p>
            <a:r>
              <a:rPr lang="pt-BR" dirty="0" smtClean="0"/>
              <a:t>Quer ligar a máquina do café pelo slack? SIM, É POSSÍVEL!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Aplicativos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4510" y="2446744"/>
            <a:ext cx="6395376" cy="4058559"/>
          </a:xfrm>
        </p:spPr>
        <p:txBody>
          <a:bodyPr/>
          <a:lstStyle/>
          <a:p>
            <a:r>
              <a:rPr lang="pt-BR" dirty="0" smtClean="0"/>
              <a:t>Tenha o slack em qualquer lugar, tanto na web, no seu </a:t>
            </a:r>
            <a:r>
              <a:rPr lang="pt-BR" dirty="0" err="1" smtClean="0"/>
              <a:t>smarthphone</a:t>
            </a:r>
            <a:r>
              <a:rPr lang="pt-BR" dirty="0" smtClean="0"/>
              <a:t> (iOS e </a:t>
            </a:r>
            <a:r>
              <a:rPr lang="pt-BR" dirty="0" err="1" smtClean="0"/>
              <a:t>Android</a:t>
            </a:r>
            <a:r>
              <a:rPr lang="pt-BR" dirty="0" smtClean="0"/>
              <a:t>).</a:t>
            </a:r>
          </a:p>
          <a:p>
            <a:r>
              <a:rPr lang="pt-BR" dirty="0" smtClean="0"/>
              <a:t>Versão para desktop? Também existe, além de possui uma grande integração com as notificações do sistema operacional e é atualizado constantemente.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31" y="483869"/>
            <a:ext cx="42862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4. Atenção aos detalhes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0188" y="2316114"/>
            <a:ext cx="4357572" cy="3901805"/>
          </a:xfrm>
        </p:spPr>
        <p:txBody>
          <a:bodyPr/>
          <a:lstStyle/>
          <a:p>
            <a:r>
              <a:rPr lang="pt-BR" dirty="0" smtClean="0"/>
              <a:t>Slack foi criado pensando no cotidiano de empresas, o constante feedback de seu uso só melhora a ferramenta,  a capacidade de personalização até de seu layout só favorece seu uso.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898" r="4332" b="8597"/>
          <a:stretch/>
        </p:blipFill>
        <p:spPr>
          <a:xfrm>
            <a:off x="5535660" y="2163958"/>
            <a:ext cx="591747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Muita gente usa Slack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Muita gente quem?</a:t>
            </a:r>
          </a:p>
          <a:p>
            <a:pPr lvl="1"/>
            <a:r>
              <a:rPr lang="pt-BR" dirty="0" err="1" smtClean="0"/>
              <a:t>Spotify</a:t>
            </a:r>
            <a:endParaRPr lang="pt-BR" dirty="0" smtClean="0"/>
          </a:p>
          <a:p>
            <a:pPr lvl="1"/>
            <a:r>
              <a:rPr lang="pt-BR" dirty="0" smtClean="0"/>
              <a:t>Adobe</a:t>
            </a:r>
          </a:p>
          <a:p>
            <a:pPr lvl="1"/>
            <a:r>
              <a:rPr lang="pt-BR" dirty="0" smtClean="0"/>
              <a:t>New York Times</a:t>
            </a:r>
          </a:p>
          <a:p>
            <a:pPr lvl="1"/>
            <a:r>
              <a:rPr lang="pt-BR" dirty="0" err="1" smtClean="0"/>
              <a:t>Nasa</a:t>
            </a:r>
            <a:endParaRPr lang="pt-BR" dirty="0" smtClean="0"/>
          </a:p>
          <a:p>
            <a:pPr lvl="1"/>
            <a:r>
              <a:rPr lang="pt-BR" dirty="0" smtClean="0"/>
              <a:t>Departamento do Estado Norte-Americano</a:t>
            </a:r>
          </a:p>
          <a:p>
            <a:pPr lvl="1"/>
            <a:r>
              <a:rPr lang="pt-BR" dirty="0" err="1" smtClean="0"/>
              <a:t>Twitter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713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e meus outros serviços?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2" y="2571750"/>
            <a:ext cx="4408129" cy="34163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83" y="2544320"/>
            <a:ext cx="5280386" cy="34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153</TotalTime>
  <Words>419</Words>
  <Application>Microsoft Office PowerPoint</Application>
  <PresentationFormat>Widescreen</PresentationFormat>
  <Paragraphs>46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Íon - Sala da Diretoria</vt:lpstr>
      <vt:lpstr>Apresentação do PowerPoint</vt:lpstr>
      <vt:lpstr>O que é o Slack?</vt:lpstr>
      <vt:lpstr>5 Motivos para utilizar slack</vt:lpstr>
      <vt:lpstr>1. Slack centraliza a comunicação</vt:lpstr>
      <vt:lpstr>2. Integrações e plugins</vt:lpstr>
      <vt:lpstr>3. Aplicativos</vt:lpstr>
      <vt:lpstr>4. Atenção aos detalhes</vt:lpstr>
      <vt:lpstr>5. Muita gente usa Slack</vt:lpstr>
      <vt:lpstr>Mas e meus outros serviços?</vt:lpstr>
      <vt:lpstr>Apresentação do PowerPoint</vt:lpstr>
      <vt:lpstr>Snippet de códigos</vt:lpstr>
      <vt:lpstr>Gifs</vt:lpstr>
      <vt:lpstr>Automatize Mensagens</vt:lpstr>
      <vt:lpstr>Integre com mais serviços</vt:lpstr>
      <vt:lpstr>Preço</vt:lpstr>
      <vt:lpstr>Apresentação do PowerPoint</vt:lpstr>
      <vt:lpstr>Futuras Ideias</vt:lpstr>
      <vt:lpstr>Gostei e  agora?</vt:lpstr>
      <vt:lpstr>Fazendo Download 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99</cp:revision>
  <dcterms:created xsi:type="dcterms:W3CDTF">2017-04-20T15:44:11Z</dcterms:created>
  <dcterms:modified xsi:type="dcterms:W3CDTF">2017-04-20T20:11:51Z</dcterms:modified>
</cp:coreProperties>
</file>